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1" r:id="rId6"/>
    <p:sldId id="2116" r:id="rId7"/>
    <p:sldId id="276" r:id="rId8"/>
    <p:sldId id="277" r:id="rId9"/>
    <p:sldId id="260" r:id="rId10"/>
    <p:sldId id="273" r:id="rId11"/>
    <p:sldId id="274" r:id="rId12"/>
    <p:sldId id="278" r:id="rId13"/>
    <p:sldId id="2115" r:id="rId14"/>
  </p:sldIdLst>
  <p:sldSz cx="9144000" cy="5143500" type="screen16x9"/>
  <p:notesSz cx="6811963" cy="9942513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bastian Gautsch" initials="SG" lastIdx="1" clrIdx="0">
    <p:extLst>
      <p:ext uri="{19B8F6BF-5375-455C-9EA6-DF929625EA0E}">
        <p15:presenceInfo xmlns:p15="http://schemas.microsoft.com/office/powerpoint/2012/main" userId="S-1-5-21-57989841-436374069-839522115-96139" providerId="AD"/>
      </p:ext>
    </p:extLst>
  </p:cmAuthor>
  <p:cmAuthor id="2" name="Gautsch Sebastian" initials="GS" lastIdx="2" clrIdx="1">
    <p:extLst>
      <p:ext uri="{19B8F6BF-5375-455C-9EA6-DF929625EA0E}">
        <p15:presenceInfo xmlns:p15="http://schemas.microsoft.com/office/powerpoint/2012/main" userId="Gautsch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77"/>
    <a:srgbClr val="605C8A"/>
    <a:srgbClr val="F9C2AC"/>
    <a:srgbClr val="FCE2D8"/>
    <a:srgbClr val="797677"/>
    <a:srgbClr val="000000"/>
    <a:srgbClr val="323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02" autoAdjust="0"/>
    <p:restoredTop sz="94939" autoAdjust="0"/>
  </p:normalViewPr>
  <p:slideViewPr>
    <p:cSldViewPr snapToGrid="0" snapToObjects="1" showGuides="1">
      <p:cViewPr>
        <p:scale>
          <a:sx n="150" d="100"/>
          <a:sy n="150" d="100"/>
        </p:scale>
        <p:origin x="2670" y="94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16.03.2023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7709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991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2733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549" y="4440264"/>
            <a:ext cx="953471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2"/>
              </a:buBlip>
              <a:tabLst/>
              <a:defRPr sz="700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Faculté des sciences et techniques de l’ingénieur</a:t>
            </a:r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/>
          <a:lstStyle/>
          <a:p>
            <a:r>
              <a:rPr lang="fr-CH" dirty="0"/>
              <a:t>SECTION MICROTECHNIQUE/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70" y="141144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7853CE9-BE2B-4D2C-AC3C-E36DA2744F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r="86805"/>
          <a:stretch/>
        </p:blipFill>
        <p:spPr>
          <a:xfrm>
            <a:off x="0" y="0"/>
            <a:ext cx="1206500" cy="51435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7700DFD-684E-4CCA-B358-9BACA85C33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/>
          <a:srcRect r="86805"/>
          <a:stretch/>
        </p:blipFill>
        <p:spPr>
          <a:xfrm>
            <a:off x="0" y="0"/>
            <a:ext cx="1206500" cy="5143500"/>
          </a:xfrm>
          <a:prstGeom prst="rect">
            <a:avLst/>
          </a:prstGeom>
        </p:spPr>
      </p:pic>
      <p:pic>
        <p:nvPicPr>
          <p:cNvPr id="10" name="Image 10">
            <a:extLst>
              <a:ext uri="{FF2B5EF4-FFF2-40B4-BE49-F238E27FC236}">
                <a16:creationId xmlns:a16="http://schemas.microsoft.com/office/drawing/2014/main" id="{B7700DFD-684E-4CCA-B358-9BACA85C33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/>
          <a:srcRect t="71034" r="86805" b="11682"/>
          <a:stretch/>
        </p:blipFill>
        <p:spPr>
          <a:xfrm>
            <a:off x="0" y="4254500"/>
            <a:ext cx="1206500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8A3154D-FCB0-A34B-BBBC-167C625558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217A07A-EBCA-418A-9F71-2AE07EFF39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7222"/>
          <a:stretch/>
        </p:blipFill>
        <p:spPr>
          <a:xfrm>
            <a:off x="0" y="1"/>
            <a:ext cx="1168400" cy="514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6910C9E-1C09-4EE8-A405-07CCFF97426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2778"/>
          <a:stretch/>
        </p:blipFill>
        <p:spPr>
          <a:xfrm>
            <a:off x="1168400" y="1"/>
            <a:ext cx="7975600" cy="514350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55A5C923-5A79-224D-A6A6-8267C6475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5649" y="3268362"/>
            <a:ext cx="2115667" cy="1875139"/>
          </a:xfrm>
        </p:spPr>
        <p:txBody>
          <a:bodyPr>
            <a:normAutofit/>
          </a:bodyPr>
          <a:lstStyle/>
          <a:p>
            <a:r>
              <a:rPr lang="fr-FR" sz="2800" dirty="0" err="1"/>
              <a:t>Semester</a:t>
            </a:r>
            <a:r>
              <a:rPr lang="fr-FR" sz="2800" dirty="0"/>
              <a:t> / Master </a:t>
            </a:r>
            <a:r>
              <a:rPr lang="fr-FR" sz="2800" dirty="0" err="1"/>
              <a:t>project</a:t>
            </a:r>
            <a:r>
              <a:rPr lang="fr-FR" sz="2800" dirty="0"/>
              <a:t> </a:t>
            </a:r>
            <a:r>
              <a:rPr lang="fr-FR" sz="2800" dirty="0" err="1"/>
              <a:t>title</a:t>
            </a:r>
            <a:endParaRPr lang="fr-FR" sz="4000" dirty="0"/>
          </a:p>
        </p:txBody>
      </p:sp>
      <p:sp>
        <p:nvSpPr>
          <p:cNvPr id="8" name="Sous-titre 3">
            <a:extLst>
              <a:ext uri="{FF2B5EF4-FFF2-40B4-BE49-F238E27FC236}">
                <a16:creationId xmlns:a16="http://schemas.microsoft.com/office/drawing/2014/main" id="{00118230-EA46-4C15-81D0-97588AC9C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1700" y="-1"/>
            <a:ext cx="1828800" cy="1568450"/>
          </a:xfrm>
        </p:spPr>
        <p:txBody>
          <a:bodyPr/>
          <a:lstStyle/>
          <a:p>
            <a:r>
              <a:rPr lang="en-GB" dirty="0"/>
              <a:t>Presenter</a:t>
            </a:r>
          </a:p>
        </p:txBody>
      </p:sp>
    </p:spTree>
    <p:extLst>
      <p:ext uri="{BB962C8B-B14F-4D97-AF65-F5344CB8AC3E}">
        <p14:creationId xmlns:p14="http://schemas.microsoft.com/office/powerpoint/2010/main" val="413527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8A3154D-FCB0-A34B-BBBC-167C625558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217A07A-EBCA-418A-9F71-2AE07EFF39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7222"/>
          <a:stretch/>
        </p:blipFill>
        <p:spPr>
          <a:xfrm>
            <a:off x="0" y="1"/>
            <a:ext cx="1168400" cy="5143500"/>
          </a:xfrm>
          <a:prstGeom prst="rect">
            <a:avLst/>
          </a:prstGeom>
        </p:spPr>
      </p:pic>
      <p:sp>
        <p:nvSpPr>
          <p:cNvPr id="8" name="Titre 6">
            <a:extLst>
              <a:ext uri="{FF2B5EF4-FFF2-40B4-BE49-F238E27FC236}">
                <a16:creationId xmlns:a16="http://schemas.microsoft.com/office/drawing/2014/main" id="{A38D484B-818F-2D49-8CFB-08CC9BC8A1C0}"/>
              </a:ext>
            </a:extLst>
          </p:cNvPr>
          <p:cNvSpPr txBox="1">
            <a:spLocks/>
          </p:cNvSpPr>
          <p:nvPr/>
        </p:nvSpPr>
        <p:spPr>
          <a:xfrm>
            <a:off x="1036020" y="1970598"/>
            <a:ext cx="7929331" cy="1380609"/>
          </a:xfrm>
          <a:prstGeom prst="rect">
            <a:avLst/>
          </a:prstGeom>
          <a:noFill/>
        </p:spPr>
        <p:txBody>
          <a:bodyPr vert="horz" lIns="216000" tIns="0" rIns="72000" bIns="46800" rtlCol="0" anchor="ctr" anchorCtr="0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000" spc="-70" baseline="0">
                <a:solidFill>
                  <a:schemeClr val="bg1"/>
                </a:solidFill>
                <a:latin typeface="Franklin Gothic Demi Cond" panose="020B0706030402020204" pitchFamily="34" charset="0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fr-CH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391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E9658F-AFEE-493E-A984-D2476272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56" y="1104095"/>
            <a:ext cx="7726363" cy="3386772"/>
          </a:xfrm>
        </p:spPr>
        <p:txBody>
          <a:bodyPr>
            <a:normAutofit/>
          </a:bodyPr>
          <a:lstStyle/>
          <a:p>
            <a:r>
              <a:rPr lang="fr-CH" dirty="0">
                <a:solidFill>
                  <a:srgbClr val="000000"/>
                </a:solidFill>
                <a:ea typeface="Times New Roman" panose="02020603050405020304" pitchFamily="18" charset="0"/>
              </a:rPr>
              <a:t>Goal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Motivation</a:t>
            </a:r>
          </a:p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State of the Art</a:t>
            </a:r>
          </a:p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Project overview</a:t>
            </a:r>
          </a:p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Methods</a:t>
            </a:r>
          </a:p>
          <a:p>
            <a:pPr lvl="1"/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How did you do it ? </a:t>
            </a:r>
          </a:p>
          <a:p>
            <a:pPr lvl="1"/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Bottlenecks did you encounter ? </a:t>
            </a:r>
          </a:p>
          <a:p>
            <a:pPr lvl="1"/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How did you solve them ?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Results &amp; Critical assessment</a:t>
            </a:r>
          </a:p>
          <a:p>
            <a:r>
              <a:rPr lang="fr-CH" dirty="0">
                <a:solidFill>
                  <a:srgbClr val="000000"/>
                </a:solidFill>
                <a:ea typeface="Times New Roman" panose="02020603050405020304" pitchFamily="18" charset="0"/>
              </a:rPr>
              <a:t>Conclusion &amp; </a:t>
            </a:r>
            <a:r>
              <a:rPr lang="fr-CH" dirty="0" err="1">
                <a:solidFill>
                  <a:srgbClr val="000000"/>
                </a:solidFill>
                <a:ea typeface="Times New Roman" panose="02020603050405020304" pitchFamily="18" charset="0"/>
              </a:rPr>
              <a:t>outlook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256" y="116256"/>
            <a:ext cx="3667125" cy="1072753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36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E9658F-AFEE-493E-A984-D2476272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56" y="1104095"/>
            <a:ext cx="7726363" cy="33867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do we want to achieve?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256" y="116256"/>
            <a:ext cx="3667125" cy="1072753"/>
          </a:xfrm>
        </p:spPr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7757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A49E8-28DE-43CD-A906-B30ECB078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637" y="1132819"/>
            <a:ext cx="7726363" cy="33867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Why do we want to achieve it?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566" y="153027"/>
            <a:ext cx="3667125" cy="1072753"/>
          </a:xfrm>
        </p:spPr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1173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7E21937-BFC4-4F8E-B7D1-175C3FC94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9792" y="1446692"/>
            <a:ext cx="7726363" cy="33867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alternatives/similar things already exists?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4503" y="193040"/>
            <a:ext cx="3667125" cy="1072753"/>
          </a:xfrm>
        </p:spPr>
        <p:txBody>
          <a:bodyPr/>
          <a:lstStyle/>
          <a:p>
            <a:r>
              <a:rPr lang="en-US" dirty="0"/>
              <a:t>State of the art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7853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5E62BF9-7C57-4C57-A851-EAA55086E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038" y="1316584"/>
            <a:ext cx="7726363" cy="33867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were the main steps in the project?</a:t>
            </a:r>
            <a:endParaRPr lang="en-US" dirty="0"/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38" y="157815"/>
            <a:ext cx="3667125" cy="1072753"/>
          </a:xfrm>
        </p:spPr>
        <p:txBody>
          <a:bodyPr/>
          <a:lstStyle/>
          <a:p>
            <a:r>
              <a:rPr lang="fr-FR" dirty="0"/>
              <a:t>Project </a:t>
            </a:r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429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78F642F-0D91-4BC2-A5F3-8CDC79859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744" y="1199843"/>
            <a:ext cx="7726363" cy="33867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Zooming into each step: </a:t>
            </a:r>
          </a:p>
          <a:p>
            <a:pPr lvl="1"/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How did you do it? </a:t>
            </a:r>
          </a:p>
          <a:p>
            <a:pPr lvl="1"/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Bottlenecks did you encounter? </a:t>
            </a:r>
          </a:p>
          <a:p>
            <a:pPr lvl="1"/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How did you solve them? </a:t>
            </a:r>
            <a:b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</a:br>
            <a:endParaRPr lang="en-US" dirty="0"/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116" y="277039"/>
            <a:ext cx="3667125" cy="1072753"/>
          </a:xfrm>
        </p:spPr>
        <p:txBody>
          <a:bodyPr/>
          <a:lstStyle/>
          <a:p>
            <a:r>
              <a:rPr lang="fr-FR" dirty="0"/>
              <a:t>Methods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7440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328EF4B-6B16-4A70-8756-E0CB14B38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406" y="1397913"/>
            <a:ext cx="7726363" cy="3386772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First reminding the audience of the actual goals </a:t>
            </a:r>
          </a:p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then: what did you achieve?</a:t>
            </a:r>
          </a:p>
          <a:p>
            <a:r>
              <a:rPr lang="de-CH" dirty="0">
                <a:solidFill>
                  <a:srgbClr val="000000"/>
                </a:solidFill>
                <a:ea typeface="Times New Roman" panose="02020603050405020304" pitchFamily="18" charset="0"/>
              </a:rPr>
              <a:t>D</a:t>
            </a:r>
            <a:r>
              <a:rPr lang="en-US" dirty="0" err="1">
                <a:solidFill>
                  <a:srgbClr val="000000"/>
                </a:solidFill>
                <a:ea typeface="Times New Roman" panose="02020603050405020304" pitchFamily="18" charset="0"/>
              </a:rPr>
              <a:t>iscuss</a:t>
            </a: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 the importance of the results critically.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406" y="216184"/>
            <a:ext cx="4852988" cy="1072753"/>
          </a:xfrm>
        </p:spPr>
        <p:txBody>
          <a:bodyPr>
            <a:normAutofit/>
          </a:bodyPr>
          <a:lstStyle/>
          <a:p>
            <a:r>
              <a:rPr lang="fr-FR" dirty="0" err="1"/>
              <a:t>Results</a:t>
            </a:r>
            <a:r>
              <a:rPr lang="fr-FR" dirty="0"/>
              <a:t> &amp; Critical  </a:t>
            </a:r>
            <a:r>
              <a:rPr lang="fr-FR" dirty="0" err="1"/>
              <a:t>Assessment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705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916378-7E0D-49C9-A2D7-B653F5E0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469" y="1492248"/>
            <a:ext cx="7726363" cy="3386772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else needs to be done? 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How can the group help?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590" y="277039"/>
            <a:ext cx="3667125" cy="1072753"/>
          </a:xfrm>
        </p:spPr>
        <p:txBody>
          <a:bodyPr>
            <a:noAutofit/>
          </a:bodyPr>
          <a:lstStyle/>
          <a:p>
            <a:r>
              <a:rPr lang="fr-FR" dirty="0"/>
              <a:t>Conclusion &amp; Outlook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73911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8A6C70-7FF5-480A-B09B-7D0A19B2F43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F8CE09B-89B1-4B5D-BED2-87C84F077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170</Words>
  <Application>Microsoft Office PowerPoint</Application>
  <PresentationFormat>On-screen Show (16:9)</PresentationFormat>
  <Paragraphs>53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Demi Cond</vt:lpstr>
      <vt:lpstr>Wingdings</vt:lpstr>
      <vt:lpstr>Thème Office</vt:lpstr>
      <vt:lpstr>Semester / Master project title</vt:lpstr>
      <vt:lpstr>Outline</vt:lpstr>
      <vt:lpstr>Goal</vt:lpstr>
      <vt:lpstr>Motivation</vt:lpstr>
      <vt:lpstr>State of the art</vt:lpstr>
      <vt:lpstr>Project Overview</vt:lpstr>
      <vt:lpstr>Methods</vt:lpstr>
      <vt:lpstr>Results &amp; Critical  Assessment</vt:lpstr>
      <vt:lpstr>Conclusion &amp; Outlook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lastModifiedBy>Gautsch Sebastian</cp:lastModifiedBy>
  <cp:revision>490</cp:revision>
  <cp:lastPrinted>2021-10-05T12:58:26Z</cp:lastPrinted>
  <dcterms:created xsi:type="dcterms:W3CDTF">2019-04-02T06:24:35Z</dcterms:created>
  <dcterms:modified xsi:type="dcterms:W3CDTF">2023-03-16T13:17:51Z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